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2572F-FD31-04C8-8623-25D6475D974D}" name="Cushman, Jennifer" initials="CJ" userId="S::jennifer.cushman@uconn.edu::128fdd62-b308-4450-a15b-2db1ccacf12a" providerId="AD"/>
  <p188:author id="{D1A0CE68-8C95-AF3C-DF45-E1E3E2108BD7}" name="Syrotiak, Matthew" initials="" userId="S::matthew.syrotiak@uconn.edu::c763ff84-bfd4-4712-a8a3-408cd2863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84BE7-DEBA-10EB-EA1F-57DACD48BA6C}" v="51" dt="2025-05-19T19:44:1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554f9b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554f9b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54f9b1d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54f9b1d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27c3125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27c3125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111a25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111a25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2111a25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2111a25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2111a259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2111a259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27c31254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27c31254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2111a25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2111a25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27c312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27c312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27c3125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27c3125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27c312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27c312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h.zsu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/>
          </p:cNvSpPr>
          <p:nvPr/>
        </p:nvSpPr>
        <p:spPr>
          <a:xfrm>
            <a:off x="0" y="3883025"/>
            <a:ext cx="8520113" cy="1260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Begin by searching,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https://4h.zsuite.org/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Select “Sign-Up” and “Register New Household”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" name="Google Shape;54;p13" descr="A screenshot of a computer Screen&#10;"/>
          <p:cNvPicPr preferRelativeResize="0"/>
          <p:nvPr/>
        </p:nvPicPr>
        <p:blipFill rotWithShape="1">
          <a:blip r:embed="rId4">
            <a:alphaModFix/>
          </a:blip>
          <a:srcRect b="24000"/>
          <a:stretch/>
        </p:blipFill>
        <p:spPr>
          <a:xfrm>
            <a:off x="0" y="342900"/>
            <a:ext cx="9144000" cy="354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3827379-4252-0D02-09E6-A2CA17010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Homepage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">
            <a:extLst>
              <a:ext uri="{FF2B5EF4-FFF2-40B4-BE49-F238E27FC236}">
                <a16:creationId xmlns:a16="http://schemas.microsoft.com/office/drawing/2014/main" id="{352EEFAA-BF6E-DF61-C35E-B3ED10A5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" y="350520"/>
            <a:ext cx="4751797" cy="47929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0590C0-1CC4-A732-9D51-4EDF5419DF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Publicity Release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7BCB-E0DB-B758-1047-6E957BCCD3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Health Wavier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computer Screen&#10;">
            <a:extLst>
              <a:ext uri="{FF2B5EF4-FFF2-40B4-BE49-F238E27FC236}">
                <a16:creationId xmlns:a16="http://schemas.microsoft.com/office/drawing/2014/main" id="{A6317B00-8BF3-7466-04F6-5E84A3A4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9" y="335280"/>
            <a:ext cx="4737512" cy="4811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EDB68-D819-E78E-0C2C-F40922C5D74F}"/>
              </a:ext>
            </a:extLst>
          </p:cNvPr>
          <p:cNvSpPr txBox="1"/>
          <p:nvPr/>
        </p:nvSpPr>
        <p:spPr>
          <a:xfrm>
            <a:off x="4739640" y="339090"/>
            <a:ext cx="309372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Complete the following sections: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Member Information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Notify in Case of Emergency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Allergies 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Personal Medical History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Parent/Guardian Authorizations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Consent for Medication Administration</a:t>
            </a:r>
            <a:endParaRPr lang="en-US" dirty="0">
              <a:ea typeface="Roboto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Roboto"/>
                <a:ea typeface="Roboto"/>
                <a:cs typeface="Roboto"/>
              </a:rPr>
              <a:t>Doctor Authorization Upload if Youth Under 13</a:t>
            </a:r>
            <a:br>
              <a:rPr lang="en-US" dirty="0"/>
            </a:br>
            <a:endParaRPr lang="en-US"/>
          </a:p>
          <a:p>
            <a:pPr marL="285750" indent="-285750">
              <a:buFont typeface="Calibri"/>
              <a:buChar char="-"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">
            <a:extLst>
              <a:ext uri="{FF2B5EF4-FFF2-40B4-BE49-F238E27FC236}">
                <a16:creationId xmlns:a16="http://schemas.microsoft.com/office/drawing/2014/main" id="{68475ECE-CE5E-AB89-918F-23A0946B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8" y="472440"/>
            <a:ext cx="4579576" cy="46710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D8CFE6-E493-E3CE-F05E-E37808E419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27432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Parent Code of Conduct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/>
          </p:cNvSpPr>
          <p:nvPr/>
        </p:nvSpPr>
        <p:spPr>
          <a:xfrm>
            <a:off x="0" y="4337050"/>
            <a:ext cx="85201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Enter Household Information seen above </a:t>
            </a:r>
          </a:p>
        </p:txBody>
      </p:sp>
      <p:pic>
        <p:nvPicPr>
          <p:cNvPr id="61" name="Google Shape;61;p14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5"/>
            <a:ext cx="9143998" cy="3993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1F651A4-E88D-E76A-89BB-1DAF068C9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Household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Select “+ Household Member”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New Household members will appear below (see Jonathan IV profile)</a:t>
            </a:r>
          </a:p>
        </p:txBody>
      </p:sp>
      <p:pic>
        <p:nvPicPr>
          <p:cNvPr id="68" name="Google Shape;68;p15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4"/>
            <a:ext cx="9144000" cy="3890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4554FF3-D447-B160-3E32-A84CDE0FA5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Household Members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/>
          </p:cNvSpPr>
          <p:nvPr/>
        </p:nvSpPr>
        <p:spPr>
          <a:xfrm>
            <a:off x="0" y="4300538"/>
            <a:ext cx="8520113" cy="842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Arial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Enter Household member first and last name and type of membership </a:t>
            </a:r>
          </a:p>
        </p:txBody>
      </p:sp>
      <p:pic>
        <p:nvPicPr>
          <p:cNvPr id="75" name="Google Shape;75;p16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6176"/>
            <a:ext cx="9144000" cy="4309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7CE5E14-BEFA-2621-661D-8C18B300E0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Household Enrollment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/>
          </p:cNvSpPr>
          <p:nvPr/>
        </p:nvSpPr>
        <p:spPr>
          <a:xfrm>
            <a:off x="0" y="4195763"/>
            <a:ext cx="9144000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Select “Continue Enrollment”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Note that it says “Club Member (In Progress)” once steps have been completed this will change</a:t>
            </a:r>
          </a:p>
        </p:txBody>
      </p:sp>
      <p:pic>
        <p:nvPicPr>
          <p:cNvPr id="82" name="Google Shape;82;p17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411"/>
            <a:ext cx="9144000" cy="3857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4554FF3-D447-B160-3E32-A84CDE0FA5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Household Members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Trebuchet MS"/>
              </a:rPr>
              <a:t> Cont.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/>
          </p:cNvSpPr>
          <p:nvPr/>
        </p:nvSpPr>
        <p:spPr>
          <a:xfrm>
            <a:off x="0" y="4157663"/>
            <a:ext cx="8520113" cy="985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Enter Personal Information for the profile</a:t>
            </a:r>
          </a:p>
        </p:txBody>
      </p:sp>
      <p:pic>
        <p:nvPicPr>
          <p:cNvPr id="89" name="Google Shape;89;p18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0"/>
            <a:ext cx="9144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7CE5E14-BEFA-2621-661D-8C18B300E0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Member Enrollment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/>
          </p:cNvSpPr>
          <p:nvPr/>
        </p:nvSpPr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11430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Complete the five waivers attached: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chemeClr val="lt1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Code of Conduct, Consent and Waiver of Liability, Publicity Release,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Health Waiver and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chemeClr val="lt1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UConn 4-H Parent Code of Conduct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highlight>
                <a:srgbClr val="FFFFFF"/>
              </a:highlight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9" descr="A screenshot of a computer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6"/>
            <a:ext cx="9144000" cy="388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3D77AD84-65AA-D46E-88F1-B94D4D016E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Forms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">
            <a:extLst>
              <a:ext uri="{FF2B5EF4-FFF2-40B4-BE49-F238E27FC236}">
                <a16:creationId xmlns:a16="http://schemas.microsoft.com/office/drawing/2014/main" id="{03F35002-5665-D171-95DC-65733703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" y="388620"/>
            <a:ext cx="4679665" cy="4754880"/>
          </a:xfrm>
          <a:prstGeom prst="rect">
            <a:avLst/>
          </a:prstGeom>
        </p:spPr>
      </p:pic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E6D4FB12-933E-D003-4E3E-3B86A08D11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175"/>
            <a:ext cx="8520113" cy="985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Youth Code of Conduct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">
            <a:extLst>
              <a:ext uri="{FF2B5EF4-FFF2-40B4-BE49-F238E27FC236}">
                <a16:creationId xmlns:a16="http://schemas.microsoft.com/office/drawing/2014/main" id="{BB3C5F36-4491-53AC-05A3-28723310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2885549"/>
            <a:ext cx="4572000" cy="2252762"/>
          </a:xfrm>
          <a:prstGeom prst="rect">
            <a:avLst/>
          </a:prstGeom>
        </p:spPr>
      </p:pic>
      <p:pic>
        <p:nvPicPr>
          <p:cNvPr id="4" name="Picture 3" descr="A screenshot of a computer Screen&#10;">
            <a:extLst>
              <a:ext uri="{FF2B5EF4-FFF2-40B4-BE49-F238E27FC236}">
                <a16:creationId xmlns:a16="http://schemas.microsoft.com/office/drawing/2014/main" id="{3E3DAF53-ADC1-57A8-20FC-0F2610E4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866249"/>
            <a:ext cx="4572000" cy="2176379"/>
          </a:xfrm>
          <a:prstGeom prst="rect">
            <a:avLst/>
          </a:prstGeom>
        </p:spPr>
      </p:pic>
      <p:sp>
        <p:nvSpPr>
          <p:cNvPr id="6" name="Google Shape;88;p18">
            <a:extLst>
              <a:ext uri="{FF2B5EF4-FFF2-40B4-BE49-F238E27FC236}">
                <a16:creationId xmlns:a16="http://schemas.microsoft.com/office/drawing/2014/main" id="{8607E71F-5F34-470A-D427-58D5DF308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175"/>
            <a:ext cx="8520113" cy="985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Consent and Waiver of Liability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868cc-59b8-4c0a-be62-d5a0c4fb5e24" xsi:nil="true"/>
    <lcf76f155ced4ddcb4097134ff3c332f xmlns="163d8e07-06c3-4a7a-969e-aeaeafcc74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559975A35B47AF04674212E83C0E" ma:contentTypeVersion="13" ma:contentTypeDescription="Create a new document." ma:contentTypeScope="" ma:versionID="70243de05c6f3460f9c4f1e1186add7d">
  <xsd:schema xmlns:xsd="http://www.w3.org/2001/XMLSchema" xmlns:xs="http://www.w3.org/2001/XMLSchema" xmlns:p="http://schemas.microsoft.com/office/2006/metadata/properties" xmlns:ns2="163d8e07-06c3-4a7a-969e-aeaeafcc7455" xmlns:ns3="be5868cc-59b8-4c0a-be62-d5a0c4fb5e24" targetNamespace="http://schemas.microsoft.com/office/2006/metadata/properties" ma:root="true" ma:fieldsID="ebb3a6e62f30afd32c5c59b93ee3513b" ns2:_="" ns3:_="">
    <xsd:import namespace="163d8e07-06c3-4a7a-969e-aeaeafcc7455"/>
    <xsd:import namespace="be5868cc-59b8-4c0a-be62-d5a0c4fb5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d8e07-06c3-4a7a-969e-aeaeafcc7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868cc-59b8-4c0a-be62-d5a0c4fb5e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78074b-f8c0-4d86-b282-5cfaf5f5c3d4}" ma:internalName="TaxCatchAll" ma:showField="CatchAllData" ma:web="be5868cc-59b8-4c0a-be62-d5a0c4fb5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57933-F2D8-4D87-8F6B-1317697E01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FC23C-1B7F-4AB0-8B23-398855CB87E1}">
  <ds:schemaRefs>
    <ds:schemaRef ds:uri="http://schemas.microsoft.com/office/2006/metadata/properties"/>
    <ds:schemaRef ds:uri="http://schemas.microsoft.com/office/infopath/2007/PartnerControls"/>
    <ds:schemaRef ds:uri="be5868cc-59b8-4c0a-be62-d5a0c4fb5e24"/>
    <ds:schemaRef ds:uri="163d8e07-06c3-4a7a-969e-aeaeafcc7455"/>
  </ds:schemaRefs>
</ds:datastoreItem>
</file>

<file path=customXml/itemProps3.xml><?xml version="1.0" encoding="utf-8"?>
<ds:datastoreItem xmlns:ds="http://schemas.openxmlformats.org/officeDocument/2006/customXml" ds:itemID="{C3A0593F-D5B3-4389-B713-72DAC3DD3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d8e07-06c3-4a7a-969e-aeaeafcc7455"/>
    <ds:schemaRef ds:uri="be5868cc-59b8-4c0a-be62-d5a0c4fb5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Macintosh PowerPoint</Application>
  <PresentationFormat>On-screen Show (16:9)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Trebuchet MS</vt:lpstr>
      <vt:lpstr>Simple Light</vt:lpstr>
      <vt:lpstr>Z-Suite Homepage</vt:lpstr>
      <vt:lpstr>Z-Suite Household Information</vt:lpstr>
      <vt:lpstr>Z-Suite Household Members</vt:lpstr>
      <vt:lpstr>Household Enrollment </vt:lpstr>
      <vt:lpstr>Z-Suite Household Members Cont.</vt:lpstr>
      <vt:lpstr>Member Enrollment </vt:lpstr>
      <vt:lpstr>Annual Forms</vt:lpstr>
      <vt:lpstr>Youth Code of Conduct </vt:lpstr>
      <vt:lpstr>Consent and Waiver of Liability</vt:lpstr>
      <vt:lpstr>Publicity Release</vt:lpstr>
      <vt:lpstr>Health Wavier </vt:lpstr>
      <vt:lpstr>Parent Code of Conduct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Syrotiak, Matthew</cp:lastModifiedBy>
  <cp:revision>95</cp:revision>
  <dcterms:modified xsi:type="dcterms:W3CDTF">2025-05-20T14:13:54Z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0x0101001D0A559975A35B47AF04674212E83C0E</vt:lpwstr>
  </property>
  <property fmtid="{D5CDD505-2E9C-101B-9397-08002B2CF9AE}" pid="3" name="Order">
    <vt:r8>178100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{"FileActivityType":"30","FileActivityTimeStamp":"2024-12-04T03:12:19.093Z","FileActivityUsersOnPage":[{"DisplayName":"Syrotiak, Matthew","Id":"matthew.syrotiak@uconn.edu"}],"FileActivityNavigationId":null}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