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61" r:id="rId8"/>
    <p:sldId id="262" r:id="rId9"/>
    <p:sldId id="264" r:id="rId10"/>
    <p:sldId id="269" r:id="rId11"/>
    <p:sldId id="263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C2572F-FD31-04C8-8623-25D6475D974D}" name="Cushman, Jennifer" initials="CJ" userId="S::jennifer.cushman@uconn.edu::128fdd62-b308-4450-a15b-2db1ccacf12a" providerId="AD"/>
  <p188:author id="{D1A0CE68-8C95-AF3C-DF45-E1E3E2108BD7}" name="Syrotiak, Matthew" initials="" userId="S::matthew.syrotiak@uconn.edu::c763ff84-bfd4-4712-a8a3-408cd2863a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1916C-886C-B083-F48F-6D3984F076E3}" v="197" dt="2025-05-20T11:57:33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60" d="100"/>
          <a:sy n="160" d="100"/>
        </p:scale>
        <p:origin x="78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2111a259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2111a259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2111a259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2111a259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2111a259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2111a259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27c3125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27c3125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27c31254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27c31254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27c31254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27c31254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2111a25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2111a25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2d306fa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2d306fa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4h.zsuit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/>
          </p:cNvSpPr>
          <p:nvPr/>
        </p:nvSpPr>
        <p:spPr>
          <a:xfrm>
            <a:off x="0" y="3883025"/>
            <a:ext cx="8520113" cy="1260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Begin by searching,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https://4h.zsuite.org/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Enter your email and password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 descr="A screenshot of a Computer screen">
            <a:extLst>
              <a:ext uri="{FF2B5EF4-FFF2-40B4-BE49-F238E27FC236}">
                <a16:creationId xmlns:a16="http://schemas.microsoft.com/office/drawing/2014/main" id="{D61B8802-839C-1DC7-47AA-1121F9067E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79" b="18048"/>
          <a:stretch/>
        </p:blipFill>
        <p:spPr>
          <a:xfrm>
            <a:off x="0" y="345818"/>
            <a:ext cx="9144034" cy="3345806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63827379-4252-0D02-09E6-A2CA170102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Homepage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/>
          </p:cNvSpPr>
          <p:nvPr/>
        </p:nvSpPr>
        <p:spPr>
          <a:xfrm>
            <a:off x="6729413" y="0"/>
            <a:ext cx="2414587" cy="5143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Once your enrollment is complete the “INACTIVE” will change to “Pending Approval”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4" descr="A screenshot of a Computer screen"/>
          <p:cNvPicPr preferRelativeResize="0"/>
          <p:nvPr/>
        </p:nvPicPr>
        <p:blipFill rotWithShape="1">
          <a:blip r:embed="rId3">
            <a:alphaModFix/>
          </a:blip>
          <a:srcRect l="6819" r="33153"/>
          <a:stretch/>
        </p:blipFill>
        <p:spPr>
          <a:xfrm>
            <a:off x="0" y="302558"/>
            <a:ext cx="6728875" cy="484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325" y="2646447"/>
            <a:ext cx="1185200" cy="4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36FBB010-6F56-F1A8-43F8-CF2E8EEF07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Pending Approval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highlight>
                <a:srgbClr val="FFFFFF"/>
              </a:highlight>
              <a:uLnTx/>
              <a:uFillTx/>
              <a:latin typeface="Trebuchet MS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">
            <a:extLst>
              <a:ext uri="{FF2B5EF4-FFF2-40B4-BE49-F238E27FC236}">
                <a16:creationId xmlns:a16="http://schemas.microsoft.com/office/drawing/2014/main" id="{3FEDC9DC-8DE1-77DE-2D66-386CA907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024"/>
            <a:ext cx="9144000" cy="3861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D03585-C27A-0D2B-146F-3C5FA8F8C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167" y="1167848"/>
            <a:ext cx="1228725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70;p15">
            <a:extLst>
              <a:ext uri="{FF2B5EF4-FFF2-40B4-BE49-F238E27FC236}">
                <a16:creationId xmlns:a16="http://schemas.microsoft.com/office/drawing/2014/main" id="{9F341301-EA41-5FD2-D7BC-552156C7C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960004"/>
            <a:ext cx="1629586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0;p15">
            <a:extLst>
              <a:ext uri="{FF2B5EF4-FFF2-40B4-BE49-F238E27FC236}">
                <a16:creationId xmlns:a16="http://schemas.microsoft.com/office/drawing/2014/main" id="{114D235C-3D4A-D7E2-FB5A-CE26EFDB7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0412" y="3171709"/>
            <a:ext cx="486586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0;p23">
            <a:extLst>
              <a:ext uri="{FF2B5EF4-FFF2-40B4-BE49-F238E27FC236}">
                <a16:creationId xmlns:a16="http://schemas.microsoft.com/office/drawing/2014/main" id="{7D345F54-AD2A-8CE0-669F-2F3456FFF7AF}"/>
              </a:ext>
            </a:extLst>
          </p:cNvPr>
          <p:cNvSpPr txBox="1">
            <a:spLocks/>
          </p:cNvSpPr>
          <p:nvPr/>
        </p:nvSpPr>
        <p:spPr>
          <a:xfrm>
            <a:off x="0" y="4195763"/>
            <a:ext cx="8520113" cy="947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Select the "Clover Academy" tab, Enroll in the Minor Protection Training for the current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year and complete all modules. Note you must be in your individual profile NOT household.  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C4C4AD6-5E32-1641-ACF7-C51714829C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Minor Protection Training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31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/>
          </p:cNvSpPr>
          <p:nvPr/>
        </p:nvSpPr>
        <p:spPr>
          <a:xfrm>
            <a:off x="0" y="4337050"/>
            <a:ext cx="8520113" cy="806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Enter your profile and the profile pin (If you forget your pin contact your 4-H educator)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screenshot of a login page&#10;">
            <a:extLst>
              <a:ext uri="{FF2B5EF4-FFF2-40B4-BE49-F238E27FC236}">
                <a16:creationId xmlns:a16="http://schemas.microsoft.com/office/drawing/2014/main" id="{90731AEF-795A-7E14-DBFD-E6032C83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605"/>
            <a:ext cx="9144897" cy="38962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F10715-F760-FE38-1536-7DB61C2C1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447" y="1632668"/>
            <a:ext cx="3590925" cy="1021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A8BA9-7ADF-66EC-1EBB-475307AE6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28255" y="1604504"/>
            <a:ext cx="3590925" cy="1021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1F651A4-E88D-E76A-89BB-1DAF068C9F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Pin Page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/>
          </p:cNvSpPr>
          <p:nvPr/>
        </p:nvSpPr>
        <p:spPr>
          <a:xfrm>
            <a:off x="0" y="4195763"/>
            <a:ext cx="8520113" cy="947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Go to “Dashboard” Select “Enroll Member Now”</a:t>
            </a:r>
          </a:p>
          <a:p>
            <a:pPr marL="0" marR="0" lvl="0" indent="0" algn="l" defTabSz="914400" rtl="0" eaLnBrk="1" fontAlgn="auto" latinLnBrk="0" hangingPunct="1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Trebuchet MS"/>
              </a:rPr>
              <a:t>The status of volunteers or members should be "INACTIVE"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 descr="A screenshot of a Computer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6511"/>
            <a:ext cx="9144000" cy="381924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88675"/>
            <a:ext cx="528000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22CEF-0950-3F08-F2B7-B1A0823A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083" t="43818" r="42833" b="49736"/>
          <a:stretch/>
        </p:blipFill>
        <p:spPr>
          <a:xfrm>
            <a:off x="1880235" y="2159584"/>
            <a:ext cx="2689868" cy="331526"/>
          </a:xfrm>
          <a:prstGeom prst="rect">
            <a:avLst/>
          </a:prstGeom>
        </p:spPr>
      </p:pic>
      <p:sp>
        <p:nvSpPr>
          <p:cNvPr id="69" name="Google Shape;6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7620" y="2132341"/>
            <a:ext cx="1852500" cy="402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6DD09-1850-C5BD-9682-9AAD2084B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50" t="70599" r="41687" b="22296"/>
          <a:stretch/>
        </p:blipFill>
        <p:spPr>
          <a:xfrm>
            <a:off x="5378602" y="4336587"/>
            <a:ext cx="3643488" cy="4435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804A61-C3F2-D5A5-98D8-944D2F82C1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Member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Enrollment</a:t>
            </a:r>
            <a:endParaRPr kumimoji="0" lang="en-US" sz="2800" b="0" i="0" u="none" strike="noStrike" kern="0" cap="none" spc="0" normalizeH="0" baseline="0" noProof="0" dirty="0" err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/>
          </p:cNvSpPr>
          <p:nvPr/>
        </p:nvSpPr>
        <p:spPr>
          <a:xfrm>
            <a:off x="0" y="4157663"/>
            <a:ext cx="8520113" cy="9858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Update Personal Information for the profile</a:t>
            </a:r>
          </a:p>
        </p:txBody>
      </p:sp>
      <p:pic>
        <p:nvPicPr>
          <p:cNvPr id="92" name="Google Shape;92;p18" descr="A screenshot of a Computer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894"/>
            <a:ext cx="9144000" cy="3814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0915BC6F-3230-B793-4E44-69D1A9CF40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Z-Suite Personal Information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/>
          </p:cNvSpPr>
          <p:nvPr/>
        </p:nvSpPr>
        <p:spPr>
          <a:xfrm>
            <a:off x="0" y="4229100"/>
            <a:ext cx="91440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4300" marR="11430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Update and complete the two waivers attached: Annual Connecticut 4-H Volunteer Agreement Form, UConn 4-H Volunteer Code of Conduct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9" descr="A screenshot of a Computer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900"/>
            <a:ext cx="9144000" cy="38862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D99CF637-6809-A849-7E25-30516BF5D1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Annual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Waivers</a:t>
            </a:r>
            <a:endParaRPr kumimoji="0" lang="en-US" sz="2800" b="0" i="0" u="none" strike="noStrike" kern="0" cap="none" spc="0" normalizeH="0" baseline="0" noProof="0" dirty="0" err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;p19">
            <a:extLst>
              <a:ext uri="{FF2B5EF4-FFF2-40B4-BE49-F238E27FC236}">
                <a16:creationId xmlns:a16="http://schemas.microsoft.com/office/drawing/2014/main" id="{D5B0CF28-FA9C-2A93-A1A8-28519217F6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50564" y="344557"/>
            <a:ext cx="3793436" cy="2322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1200"/>
              </a:spcAft>
              <a:buClr>
                <a:srgbClr val="595959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Complete the following fields: Name, Email, Mailing, Telephone, Role(s), signature and date </a:t>
            </a:r>
          </a:p>
        </p:txBody>
      </p:sp>
      <p:pic>
        <p:nvPicPr>
          <p:cNvPr id="4" name="Picture 3" descr="A screenshot of a Computer screen">
            <a:extLst>
              <a:ext uri="{FF2B5EF4-FFF2-40B4-BE49-F238E27FC236}">
                <a16:creationId xmlns:a16="http://schemas.microsoft.com/office/drawing/2014/main" id="{BCC605E4-6F31-B883-19AE-3EF41955DE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80"/>
          <a:stretch/>
        </p:blipFill>
        <p:spPr>
          <a:xfrm>
            <a:off x="41926" y="342900"/>
            <a:ext cx="5309926" cy="48006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4003E7-FDC7-4305-B57C-C1C1330DC7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Annual Connecticut 4-H Volunteer Agreement Form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8;p19">
            <a:extLst>
              <a:ext uri="{FF2B5EF4-FFF2-40B4-BE49-F238E27FC236}">
                <a16:creationId xmlns:a16="http://schemas.microsoft.com/office/drawing/2014/main" id="{5E5F1987-26AC-22F8-B574-0130D2C4B1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50564" y="344557"/>
            <a:ext cx="3793436" cy="23224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1200"/>
              </a:spcAft>
              <a:buClr>
                <a:srgbClr val="595959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Complete the following fields: Club name, projects, Junior leaders and additional volunteers*</a:t>
            </a:r>
          </a:p>
          <a:p>
            <a:pPr marL="0" indent="0">
              <a:lnSpc>
                <a:spcPct val="114999"/>
              </a:lnSpc>
              <a:spcBef>
                <a:spcPts val="80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*Only if primary club leader </a:t>
            </a:r>
          </a:p>
        </p:txBody>
      </p:sp>
      <p:pic>
        <p:nvPicPr>
          <p:cNvPr id="4" name="Picture 3" descr="A screenshot of a Computer screen">
            <a:extLst>
              <a:ext uri="{FF2B5EF4-FFF2-40B4-BE49-F238E27FC236}">
                <a16:creationId xmlns:a16="http://schemas.microsoft.com/office/drawing/2014/main" id="{FF37E2DD-340C-924B-0FEE-499E91D9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6" b="1778"/>
          <a:stretch/>
        </p:blipFill>
        <p:spPr>
          <a:xfrm>
            <a:off x="-2568" y="342900"/>
            <a:ext cx="5398778" cy="48006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9E31D5D-950E-C7BE-57BD-E67A51E022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3246"/>
            <a:ext cx="5811802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Annual Connecticut 4-H Volunteer Agreement Form</a:t>
            </a:r>
            <a:r>
              <a:rPr lang="en-US" sz="1600" dirty="0">
                <a:highlight>
                  <a:srgbClr val="FFFFFF"/>
                </a:highlight>
                <a:latin typeface="Trebuchet MS"/>
              </a:rPr>
              <a:t> Cont.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72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">
            <a:extLst>
              <a:ext uri="{FF2B5EF4-FFF2-40B4-BE49-F238E27FC236}">
                <a16:creationId xmlns:a16="http://schemas.microsoft.com/office/drawing/2014/main" id="{D04A8AA5-57C6-6659-2A18-2FC7555DE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2" r="442" b="317"/>
          <a:stretch/>
        </p:blipFill>
        <p:spPr>
          <a:xfrm>
            <a:off x="1787497" y="356555"/>
            <a:ext cx="5148824" cy="47855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C0A89A-062A-B811-DD5E-9D4DE68256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44119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Arial"/>
                <a:cs typeface="Arial"/>
                <a:sym typeface="Arial"/>
              </a:rPr>
              <a:t>UConn 4-H Volunteer Code of Conduct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/>
          </p:cNvSpPr>
          <p:nvPr/>
        </p:nvSpPr>
        <p:spPr>
          <a:xfrm>
            <a:off x="0" y="3036888"/>
            <a:ext cx="8520113" cy="21066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Add or update your club and project groups that you work with.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1" name="Google Shape;121;p23" descr="A screenshot of a Computer screen"/>
          <p:cNvPicPr preferRelativeResize="0"/>
          <p:nvPr/>
        </p:nvPicPr>
        <p:blipFill rotWithShape="1">
          <a:blip r:embed="rId3">
            <a:alphaModFix/>
          </a:blip>
          <a:srcRect t="32263"/>
          <a:stretch/>
        </p:blipFill>
        <p:spPr>
          <a:xfrm>
            <a:off x="0" y="383241"/>
            <a:ext cx="9144002" cy="30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CA42D932-B3D3-2876-5B31-14DBA22EB4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810"/>
            <a:ext cx="540258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Trebuchet MS"/>
                <a:ea typeface="Arial"/>
                <a:cs typeface="Arial"/>
                <a:sym typeface="Arial"/>
              </a:rPr>
              <a:t>Club Information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559975A35B47AF04674212E83C0E" ma:contentTypeVersion="13" ma:contentTypeDescription="Create a new document." ma:contentTypeScope="" ma:versionID="70243de05c6f3460f9c4f1e1186add7d">
  <xsd:schema xmlns:xsd="http://www.w3.org/2001/XMLSchema" xmlns:xs="http://www.w3.org/2001/XMLSchema" xmlns:p="http://schemas.microsoft.com/office/2006/metadata/properties" xmlns:ns2="163d8e07-06c3-4a7a-969e-aeaeafcc7455" xmlns:ns3="be5868cc-59b8-4c0a-be62-d5a0c4fb5e24" targetNamespace="http://schemas.microsoft.com/office/2006/metadata/properties" ma:root="true" ma:fieldsID="ebb3a6e62f30afd32c5c59b93ee3513b" ns2:_="" ns3:_="">
    <xsd:import namespace="163d8e07-06c3-4a7a-969e-aeaeafcc7455"/>
    <xsd:import namespace="be5868cc-59b8-4c0a-be62-d5a0c4fb5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d8e07-06c3-4a7a-969e-aeaeafcc7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868cc-59b8-4c0a-be62-d5a0c4fb5e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78074b-f8c0-4d86-b282-5cfaf5f5c3d4}" ma:internalName="TaxCatchAll" ma:showField="CatchAllData" ma:web="be5868cc-59b8-4c0a-be62-d5a0c4fb5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868cc-59b8-4c0a-be62-d5a0c4fb5e24" xsi:nil="true"/>
    <lcf76f155ced4ddcb4097134ff3c332f xmlns="163d8e07-06c3-4a7a-969e-aeaeafcc745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E628EC-4E56-4E9E-BE44-E427C8006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3d8e07-06c3-4a7a-969e-aeaeafcc7455"/>
    <ds:schemaRef ds:uri="be5868cc-59b8-4c0a-be62-d5a0c4fb5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8661D1-DF0C-4917-A2B3-11BF82C93E36}">
  <ds:schemaRefs>
    <ds:schemaRef ds:uri="http://schemas.microsoft.com/office/2006/metadata/properties"/>
    <ds:schemaRef ds:uri="http://schemas.microsoft.com/office/infopath/2007/PartnerControls"/>
    <ds:schemaRef ds:uri="be5868cc-59b8-4c0a-be62-d5a0c4fb5e24"/>
    <ds:schemaRef ds:uri="163d8e07-06c3-4a7a-969e-aeaeafcc7455"/>
  </ds:schemaRefs>
</ds:datastoreItem>
</file>

<file path=customXml/itemProps3.xml><?xml version="1.0" encoding="utf-8"?>
<ds:datastoreItem xmlns:ds="http://schemas.openxmlformats.org/officeDocument/2006/customXml" ds:itemID="{82395D63-BF1F-4728-8A6F-F38FF99AFA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230</Words>
  <Application>Microsoft Macintosh PowerPoint</Application>
  <PresentationFormat>On-screen Show (16:9)</PresentationFormat>
  <Paragraphs>25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Simple Light</vt:lpstr>
      <vt:lpstr>Z-Suite Homepage</vt:lpstr>
      <vt:lpstr>Z-Suite Pin Page</vt:lpstr>
      <vt:lpstr>Z-Suite Member Enrollment</vt:lpstr>
      <vt:lpstr>Z-Suite Personal Information</vt:lpstr>
      <vt:lpstr>Annual Waivers</vt:lpstr>
      <vt:lpstr>Annual Connecticut 4-H Volunteer Agreement Form</vt:lpstr>
      <vt:lpstr>Annual Connecticut 4-H Volunteer Agreement Form Cont.</vt:lpstr>
      <vt:lpstr>UConn 4-H Volunteer Code of Conduct</vt:lpstr>
      <vt:lpstr>Club Information</vt:lpstr>
      <vt:lpstr>Pending Approval</vt:lpstr>
      <vt:lpstr>Minor Protection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Syrotiak, Matthew</cp:lastModifiedBy>
  <cp:revision>179</cp:revision>
  <dcterms:modified xsi:type="dcterms:W3CDTF">2025-05-20T14:14:57Z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0x0101001D0A559975A35B47AF04674212E83C0E</vt:lpwstr>
  </property>
  <property fmtid="{D5CDD505-2E9C-101B-9397-08002B2CF9AE}" pid="3" name="Order">
    <vt:r8>178000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{"FileActivityType":"28","FileActivityTimeStamp":"2024-11-30T00:51:59.053Z","FileActivityUsersOnPage":[{"DisplayName":"Cushman, Jennifer","Id":"jennifer.cushman@uconn.edu"},{"DisplayName":"Syrotiak, Matthew","Id":"matthew.syrotiak@uconn.edu"}],"FileActivityNavigationId":null}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