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7"/>
  </p:notesMasterIdLst>
  <p:sldIdLst>
    <p:sldId id="256" r:id="rId5"/>
    <p:sldId id="257" r:id="rId6"/>
    <p:sldId id="258" r:id="rId7"/>
    <p:sldId id="261" r:id="rId8"/>
    <p:sldId id="270" r:id="rId9"/>
    <p:sldId id="264" r:id="rId10"/>
    <p:sldId id="265" r:id="rId11"/>
    <p:sldId id="271" r:id="rId12"/>
    <p:sldId id="272" r:id="rId13"/>
    <p:sldId id="263" r:id="rId14"/>
    <p:sldId id="266" r:id="rId15"/>
    <p:sldId id="267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C2572F-FD31-04C8-8623-25D6475D974D}" name="Cushman, Jennifer" initials="CJ" userId="S::jennifer.cushman@uconn.edu::128fdd62-b308-4450-a15b-2db1ccacf12a" providerId="AD"/>
  <p188:author id="{D1A0CE68-8C95-AF3C-DF45-E1E3E2108BD7}" name="Syrotiak, Matthew" initials="" userId="S::matthew.syrotiak@uconn.edu::c763ff84-bfd4-4712-a8a3-408cd2863a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A0BF1-8D39-08AE-E067-48C4503B53E6}" v="193" dt="2025-05-20T12:00:49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27c31254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27c31254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2111a25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2111a25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2d306fa6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2d306fa6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2111a259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2111a259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2111a259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2111a259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2111a259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2111a259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27c3125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27c3125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27c31254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27c31254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27c31254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127c31254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554f9b1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554f9b1d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554f9b1d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d554f9b1d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4h.zsuit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/>
          </p:cNvSpPr>
          <p:nvPr/>
        </p:nvSpPr>
        <p:spPr>
          <a:xfrm>
            <a:off x="0" y="3883025"/>
            <a:ext cx="8520113" cy="950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Begin by searching,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https://4h.zsuite.org/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Enter your email and password 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 descr="A screenshot of a Computer screen">
            <a:extLst>
              <a:ext uri="{FF2B5EF4-FFF2-40B4-BE49-F238E27FC236}">
                <a16:creationId xmlns:a16="http://schemas.microsoft.com/office/drawing/2014/main" id="{D61B8802-839C-1DC7-47AA-1121F9067E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79" b="18048"/>
          <a:stretch/>
        </p:blipFill>
        <p:spPr>
          <a:xfrm>
            <a:off x="0" y="301856"/>
            <a:ext cx="9144034" cy="3389768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63827379-4252-0D02-09E6-A2CA170102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Homepage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 screen">
            <a:extLst>
              <a:ext uri="{FF2B5EF4-FFF2-40B4-BE49-F238E27FC236}">
                <a16:creationId xmlns:a16="http://schemas.microsoft.com/office/drawing/2014/main" id="{68475ECE-CE5E-AB89-918F-23A0946B2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88" y="472440"/>
            <a:ext cx="4579576" cy="467106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CD8CFE6-E493-E3CE-F05E-E37808E419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27432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Parent Code of Conduct 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/>
          </p:cNvSpPr>
          <p:nvPr/>
        </p:nvSpPr>
        <p:spPr>
          <a:xfrm>
            <a:off x="0" y="3036888"/>
            <a:ext cx="8520113" cy="21066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Add or update your club and project groups that you work with.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1" name="Google Shape;121;p23" descr="A screenshot of a Computer screen"/>
          <p:cNvPicPr preferRelativeResize="0"/>
          <p:nvPr/>
        </p:nvPicPr>
        <p:blipFill rotWithShape="1">
          <a:blip r:embed="rId3">
            <a:alphaModFix/>
          </a:blip>
          <a:srcRect t="32263"/>
          <a:stretch/>
        </p:blipFill>
        <p:spPr>
          <a:xfrm>
            <a:off x="0" y="383241"/>
            <a:ext cx="9144002" cy="30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03820031-017B-B642-E9E8-BB3E619F86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Club Information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/>
          </p:cNvSpPr>
          <p:nvPr/>
        </p:nvSpPr>
        <p:spPr>
          <a:xfrm>
            <a:off x="6729413" y="0"/>
            <a:ext cx="2414587" cy="5143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Once your enrollment is complete the “INACTIVE” will change to “Pending Approval” 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4" descr="A screenshot of a Computer screen"/>
          <p:cNvPicPr preferRelativeResize="0"/>
          <p:nvPr/>
        </p:nvPicPr>
        <p:blipFill rotWithShape="1">
          <a:blip r:embed="rId3">
            <a:alphaModFix/>
          </a:blip>
          <a:srcRect l="6819" r="33153"/>
          <a:stretch/>
        </p:blipFill>
        <p:spPr>
          <a:xfrm>
            <a:off x="0" y="336176"/>
            <a:ext cx="6728875" cy="480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325" y="2503325"/>
            <a:ext cx="1185200" cy="4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19980A32-965E-53F6-B592-F43BC8916A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Pending Approval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/>
          </p:cNvSpPr>
          <p:nvPr/>
        </p:nvSpPr>
        <p:spPr>
          <a:xfrm>
            <a:off x="0" y="4337050"/>
            <a:ext cx="8520113" cy="806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Enter your profile and the profile pin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screenshot of a login page&#10;">
            <a:extLst>
              <a:ext uri="{FF2B5EF4-FFF2-40B4-BE49-F238E27FC236}">
                <a16:creationId xmlns:a16="http://schemas.microsoft.com/office/drawing/2014/main" id="{90731AEF-795A-7E14-DBFD-E6032C83C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605"/>
            <a:ext cx="9144897" cy="39029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F10715-F760-FE38-1536-7DB61C2C1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447" y="1632668"/>
            <a:ext cx="3590925" cy="1021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A8BA9-7ADF-66EC-1EBB-475307AE6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28255" y="1668117"/>
            <a:ext cx="3590925" cy="1021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5D04D808-9168-77C8-C8FA-1765F3A498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Pin Page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/>
          </p:cNvSpPr>
          <p:nvPr/>
        </p:nvSpPr>
        <p:spPr>
          <a:xfrm>
            <a:off x="0" y="4195763"/>
            <a:ext cx="8520113" cy="8842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Go to “Dashboard” Select “Enroll Member Now”</a:t>
            </a:r>
          </a:p>
          <a:p>
            <a:pPr marL="0" marR="0" lvl="0" indent="0" algn="l" defTabSz="914400" rtl="0" eaLnBrk="1" fontAlgn="auto" latinLnBrk="0" hangingPunct="1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The status of volunteers or members should be "INACTIVE"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 descr="A screenshot of a Computer scre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2723"/>
            <a:ext cx="9144000" cy="387303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064821"/>
            <a:ext cx="528000" cy="402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F22CEF-0950-3F08-F2B7-B1A0823AE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083" t="43818" r="42833" b="49736"/>
          <a:stretch/>
        </p:blipFill>
        <p:spPr>
          <a:xfrm>
            <a:off x="1965960" y="2151634"/>
            <a:ext cx="2689868" cy="331526"/>
          </a:xfrm>
          <a:prstGeom prst="rect">
            <a:avLst/>
          </a:prstGeom>
        </p:spPr>
      </p:pic>
      <p:sp>
        <p:nvSpPr>
          <p:cNvPr id="69" name="Google Shape;69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77620" y="2124389"/>
            <a:ext cx="1852500" cy="402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6DD09-1850-C5BD-9682-9AAD2084B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750" t="70599" r="41687" b="22296"/>
          <a:stretch/>
        </p:blipFill>
        <p:spPr>
          <a:xfrm>
            <a:off x="5378602" y="4328636"/>
            <a:ext cx="3643488" cy="443575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782C1A78-7D67-5F62-49AB-C7FB275FAC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Member Enrollment</a:t>
            </a:r>
            <a:endParaRPr kumimoji="0" lang="en-US" sz="2800" b="0" i="0" u="none" strike="noStrike" kern="0" cap="none" spc="0" normalizeH="0" baseline="0" noProof="0" dirty="0" err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/>
          </p:cNvSpPr>
          <p:nvPr/>
        </p:nvSpPr>
        <p:spPr>
          <a:xfrm>
            <a:off x="0" y="4157663"/>
            <a:ext cx="8520113" cy="815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Update Personal Information for the profile</a:t>
            </a:r>
          </a:p>
        </p:txBody>
      </p:sp>
      <p:pic>
        <p:nvPicPr>
          <p:cNvPr id="92" name="Google Shape;92;p18" descr="A screenshot of a Computer scre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2894"/>
            <a:ext cx="9144000" cy="37230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9F9FAA53-9F67-73C2-3AD0-EFD7476197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Personal Information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/>
          </p:cNvSpPr>
          <p:nvPr/>
        </p:nvSpPr>
        <p:spPr>
          <a:xfrm>
            <a:off x="0" y="4229100"/>
            <a:ext cx="91440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11430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Update the five waivers attached: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highlight>
                  <a:schemeClr val="lt1"/>
                </a:highlight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Code of Conduct, Consent and Waiver of Liability, Publicity Release,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Health Waiver and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highlight>
                  <a:schemeClr val="lt1"/>
                </a:highlight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UConn 4-H Parent Code of Conduct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highlight>
                <a:srgbClr val="FFFFFF"/>
              </a:highlight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6" name="Google Shape;96;p19" descr="A screenshot of a Computer scre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329458"/>
            <a:ext cx="9214556" cy="40430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669981F2-37B3-5B24-08C8-D081ED183E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Annual Waivers</a:t>
            </a:r>
          </a:p>
        </p:txBody>
      </p:sp>
    </p:spTree>
    <p:extLst>
      <p:ext uri="{BB962C8B-B14F-4D97-AF65-F5344CB8AC3E}">
        <p14:creationId xmlns:p14="http://schemas.microsoft.com/office/powerpoint/2010/main" val="250500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">
            <a:extLst>
              <a:ext uri="{FF2B5EF4-FFF2-40B4-BE49-F238E27FC236}">
                <a16:creationId xmlns:a16="http://schemas.microsoft.com/office/drawing/2014/main" id="{03F35002-5665-D171-95DC-657337037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" y="388620"/>
            <a:ext cx="4679665" cy="4754880"/>
          </a:xfrm>
          <a:prstGeom prst="rect">
            <a:avLst/>
          </a:prstGeom>
        </p:spPr>
      </p:pic>
      <p:sp>
        <p:nvSpPr>
          <p:cNvPr id="5" name="Google Shape;88;p18">
            <a:extLst>
              <a:ext uri="{FF2B5EF4-FFF2-40B4-BE49-F238E27FC236}">
                <a16:creationId xmlns:a16="http://schemas.microsoft.com/office/drawing/2014/main" id="{E6D4FB12-933E-D003-4E3E-3B86A08D11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3175"/>
            <a:ext cx="8520113" cy="9858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Youth Code of Conduct 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">
            <a:extLst>
              <a:ext uri="{FF2B5EF4-FFF2-40B4-BE49-F238E27FC236}">
                <a16:creationId xmlns:a16="http://schemas.microsoft.com/office/drawing/2014/main" id="{BB3C5F36-4491-53AC-05A3-287233100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2885549"/>
            <a:ext cx="4572000" cy="2252762"/>
          </a:xfrm>
          <a:prstGeom prst="rect">
            <a:avLst/>
          </a:prstGeom>
        </p:spPr>
      </p:pic>
      <p:pic>
        <p:nvPicPr>
          <p:cNvPr id="4" name="Picture 3" descr="A screenshot of a Computer screen">
            <a:extLst>
              <a:ext uri="{FF2B5EF4-FFF2-40B4-BE49-F238E27FC236}">
                <a16:creationId xmlns:a16="http://schemas.microsoft.com/office/drawing/2014/main" id="{3E3DAF53-ADC1-57A8-20FC-0F2610E44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866249"/>
            <a:ext cx="4572000" cy="2176379"/>
          </a:xfrm>
          <a:prstGeom prst="rect">
            <a:avLst/>
          </a:prstGeom>
        </p:spPr>
      </p:pic>
      <p:sp>
        <p:nvSpPr>
          <p:cNvPr id="6" name="Google Shape;88;p18">
            <a:extLst>
              <a:ext uri="{FF2B5EF4-FFF2-40B4-BE49-F238E27FC236}">
                <a16:creationId xmlns:a16="http://schemas.microsoft.com/office/drawing/2014/main" id="{8607E71F-5F34-470A-D427-58D5DF3081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3175"/>
            <a:ext cx="8520113" cy="9858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Consent and Waiver of Liability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">
            <a:extLst>
              <a:ext uri="{FF2B5EF4-FFF2-40B4-BE49-F238E27FC236}">
                <a16:creationId xmlns:a16="http://schemas.microsoft.com/office/drawing/2014/main" id="{352EEFAA-BF6E-DF61-C35E-B3ED10A53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" y="350520"/>
            <a:ext cx="4751797" cy="47929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00590C0-1CC4-A732-9D51-4EDF5419DF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27432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Publicity Release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60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5E7BCB-E0DB-B758-1047-6E957BCCD3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3246"/>
            <a:ext cx="27432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Health Wavier 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screenshot of a Computer screen">
            <a:extLst>
              <a:ext uri="{FF2B5EF4-FFF2-40B4-BE49-F238E27FC236}">
                <a16:creationId xmlns:a16="http://schemas.microsoft.com/office/drawing/2014/main" id="{A6317B00-8BF3-7466-04F6-5E84A3A44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9" y="335280"/>
            <a:ext cx="4737512" cy="4811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3EDB68-D819-E78E-0C2C-F40922C5D74F}"/>
              </a:ext>
            </a:extLst>
          </p:cNvPr>
          <p:cNvSpPr txBox="1"/>
          <p:nvPr/>
        </p:nvSpPr>
        <p:spPr>
          <a:xfrm>
            <a:off x="4739640" y="339090"/>
            <a:ext cx="309372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Roboto"/>
                <a:ea typeface="Roboto"/>
                <a:cs typeface="Roboto"/>
              </a:rPr>
              <a:t>Complete the following sections: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Roboto"/>
                <a:ea typeface="Roboto"/>
                <a:cs typeface="Roboto"/>
              </a:rPr>
              <a:t>Member Information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Roboto"/>
                <a:ea typeface="Roboto"/>
                <a:cs typeface="Roboto"/>
              </a:rPr>
              <a:t>Notify in Case of Emergency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Roboto"/>
                <a:ea typeface="Roboto"/>
                <a:cs typeface="Roboto"/>
              </a:rPr>
              <a:t>Allergies 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Roboto"/>
                <a:ea typeface="Roboto"/>
                <a:cs typeface="Roboto"/>
              </a:rPr>
              <a:t>Personal Medical History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Roboto"/>
                <a:ea typeface="Roboto"/>
                <a:cs typeface="Roboto"/>
              </a:rPr>
              <a:t>Parent/Guardian Authorizations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Roboto"/>
                <a:ea typeface="Roboto"/>
                <a:cs typeface="Roboto"/>
              </a:rPr>
              <a:t>Consent for Medication Administration</a:t>
            </a:r>
            <a:endParaRPr lang="en-US">
              <a:ea typeface="Roboto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latin typeface="Roboto"/>
                <a:ea typeface="Roboto"/>
                <a:cs typeface="Roboto"/>
              </a:rPr>
              <a:t>Doctor Authorization Upload if Youth Under 13</a:t>
            </a:r>
            <a:br>
              <a:rPr lang="en-US"/>
            </a:br>
            <a:endParaRPr lang="en-US"/>
          </a:p>
          <a:p>
            <a:pPr marL="285750" indent="-285750">
              <a:buFont typeface="Calibri"/>
              <a:buChar char="-"/>
            </a:pPr>
            <a:endParaRPr lang="en-US">
              <a:latin typeface="Roboto"/>
              <a:ea typeface="Roboto"/>
              <a:cs typeface="Roboto"/>
            </a:endParaRPr>
          </a:p>
          <a:p>
            <a:pPr marL="285750" indent="-285750">
              <a:buFont typeface="Calibri"/>
              <a:buChar char="-"/>
            </a:pPr>
            <a:endParaRPr lang="en-US">
              <a:latin typeface="Roboto"/>
              <a:ea typeface="Roboto"/>
              <a:cs typeface="Roboto"/>
            </a:endParaRPr>
          </a:p>
          <a:p>
            <a:pPr marL="285750" indent="-285750">
              <a:buFont typeface="Calibri"/>
              <a:buChar char="-"/>
            </a:pPr>
            <a:endParaRPr lang="en-US">
              <a:latin typeface="Roboto"/>
              <a:ea typeface="Roboto"/>
              <a:cs typeface="Roboto"/>
            </a:endParaRPr>
          </a:p>
          <a:p>
            <a:pPr marL="285750" indent="-285750">
              <a:buFont typeface="Calibri"/>
              <a:buChar char="-"/>
            </a:pPr>
            <a:endParaRPr lang="en-US">
              <a:latin typeface="Roboto"/>
              <a:ea typeface="Roboto"/>
              <a:cs typeface="Roboto"/>
            </a:endParaRPr>
          </a:p>
          <a:p>
            <a:pPr marL="285750" indent="-285750">
              <a:buFont typeface="Calibri"/>
              <a:buChar char="-"/>
            </a:pPr>
            <a:endParaRPr lang="en-US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621341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5868cc-59b8-4c0a-be62-d5a0c4fb5e24" xsi:nil="true"/>
    <lcf76f155ced4ddcb4097134ff3c332f xmlns="163d8e07-06c3-4a7a-969e-aeaeafcc745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A559975A35B47AF04674212E83C0E" ma:contentTypeVersion="13" ma:contentTypeDescription="Create a new document." ma:contentTypeScope="" ma:versionID="70243de05c6f3460f9c4f1e1186add7d">
  <xsd:schema xmlns:xsd="http://www.w3.org/2001/XMLSchema" xmlns:xs="http://www.w3.org/2001/XMLSchema" xmlns:p="http://schemas.microsoft.com/office/2006/metadata/properties" xmlns:ns2="163d8e07-06c3-4a7a-969e-aeaeafcc7455" xmlns:ns3="be5868cc-59b8-4c0a-be62-d5a0c4fb5e24" targetNamespace="http://schemas.microsoft.com/office/2006/metadata/properties" ma:root="true" ma:fieldsID="ebb3a6e62f30afd32c5c59b93ee3513b" ns2:_="" ns3:_="">
    <xsd:import namespace="163d8e07-06c3-4a7a-969e-aeaeafcc7455"/>
    <xsd:import namespace="be5868cc-59b8-4c0a-be62-d5a0c4fb5e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d8e07-06c3-4a7a-969e-aeaeafcc7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868cc-59b8-4c0a-be62-d5a0c4fb5e2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78074b-f8c0-4d86-b282-5cfaf5f5c3d4}" ma:internalName="TaxCatchAll" ma:showField="CatchAllData" ma:web="be5868cc-59b8-4c0a-be62-d5a0c4fb5e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C45836-4A86-415A-8B44-CDFF6D7ED34F}">
  <ds:schemaRefs>
    <ds:schemaRef ds:uri="http://schemas.microsoft.com/office/2006/metadata/properties"/>
    <ds:schemaRef ds:uri="http://schemas.microsoft.com/office/infopath/2007/PartnerControls"/>
    <ds:schemaRef ds:uri="be5868cc-59b8-4c0a-be62-d5a0c4fb5e24"/>
    <ds:schemaRef ds:uri="163d8e07-06c3-4a7a-969e-aeaeafcc7455"/>
  </ds:schemaRefs>
</ds:datastoreItem>
</file>

<file path=customXml/itemProps2.xml><?xml version="1.0" encoding="utf-8"?>
<ds:datastoreItem xmlns:ds="http://schemas.openxmlformats.org/officeDocument/2006/customXml" ds:itemID="{B73FA513-8299-4686-A287-CF6EEF0AE2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3d8e07-06c3-4a7a-969e-aeaeafcc7455"/>
    <ds:schemaRef ds:uri="be5868cc-59b8-4c0a-be62-d5a0c4fb5e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B1EC7B-9D97-497D-8997-DF2E29B34D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Macintosh PowerPoint</Application>
  <PresentationFormat>On-screen Show (16:9)</PresentationFormat>
  <Paragraphs>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</vt:lpstr>
      <vt:lpstr>Trebuchet MS</vt:lpstr>
      <vt:lpstr>Simple Light</vt:lpstr>
      <vt:lpstr>Z-Suite Homepage</vt:lpstr>
      <vt:lpstr>Z-Suite Pin Page</vt:lpstr>
      <vt:lpstr>Z-Suite Member Enrollment</vt:lpstr>
      <vt:lpstr>Z-Suite Personal Information</vt:lpstr>
      <vt:lpstr>Annual Waivers</vt:lpstr>
      <vt:lpstr>Youth Code of Conduct </vt:lpstr>
      <vt:lpstr>Consent and Waiver of Liability</vt:lpstr>
      <vt:lpstr>Publicity Release</vt:lpstr>
      <vt:lpstr>Health Wavier </vt:lpstr>
      <vt:lpstr>Parent Code of Conduct </vt:lpstr>
      <vt:lpstr>Club Information</vt:lpstr>
      <vt:lpstr>Pending Approval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Syrotiak, Matthew</cp:lastModifiedBy>
  <cp:revision>53</cp:revision>
  <dcterms:modified xsi:type="dcterms:W3CDTF">2025-05-20T14:15:24Z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0x0101001D0A559975A35B47AF04674212E83C0E</vt:lpwstr>
  </property>
  <property fmtid="{D5CDD505-2E9C-101B-9397-08002B2CF9AE}" pid="3" name="Order">
    <vt:r8>651400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