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8"/>
  </p:notesMasterIdLst>
  <p:sldIdLst>
    <p:sldId id="256" r:id="rId5"/>
    <p:sldId id="257" r:id="rId6"/>
    <p:sldId id="268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C2572F-FD31-04C8-8623-25D6475D974D}" name="Cushman, Jennifer" initials="CJ" userId="S::jennifer.cushman@uconn.edu::128fdd62-b308-4450-a15b-2db1ccacf12a" providerId="AD"/>
  <p188:author id="{D1A0CE68-8C95-AF3C-DF45-E1E3E2108BD7}" name="Syrotiak, Matthew" initials="" userId="S::matthew.syrotiak@uconn.edu::c763ff84-bfd4-4712-a8a3-408cd2863a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539DC3-6F6E-126D-7F50-368C1A20A08F}" v="11" dt="2026-03-04T16:30:52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35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2111a259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2111a259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4h.zsuite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/>
          </p:cNvSpPr>
          <p:nvPr/>
        </p:nvSpPr>
        <p:spPr>
          <a:xfrm>
            <a:off x="0" y="3883025"/>
            <a:ext cx="8520113" cy="12604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Begin by searching,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https://4h.zsuite.org/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Arial"/>
                <a:cs typeface="Arial"/>
                <a:sym typeface="Trebuchet MS"/>
              </a:rPr>
              <a:t>Enter your email and password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Picture 2" descr="A screenshot of a Computer screen">
            <a:extLst>
              <a:ext uri="{FF2B5EF4-FFF2-40B4-BE49-F238E27FC236}">
                <a16:creationId xmlns:a16="http://schemas.microsoft.com/office/drawing/2014/main" id="{D61B8802-839C-1DC7-47AA-1121F9067E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179" b="18048"/>
          <a:stretch/>
        </p:blipFill>
        <p:spPr>
          <a:xfrm>
            <a:off x="0" y="345818"/>
            <a:ext cx="9144034" cy="3345806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63827379-4252-0D02-09E6-A2CA170102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4025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Z-Suite Homepage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/>
          </p:cNvSpPr>
          <p:nvPr/>
        </p:nvSpPr>
        <p:spPr>
          <a:xfrm>
            <a:off x="0" y="4337050"/>
            <a:ext cx="8520113" cy="8064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Arial"/>
                <a:cs typeface="Arial"/>
                <a:sym typeface="Trebuchet MS"/>
              </a:rPr>
              <a:t>Enter your profile and the profile pin (If you forget your pin contact your 4-H educator)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A screenshot of a login page&#10;">
            <a:extLst>
              <a:ext uri="{FF2B5EF4-FFF2-40B4-BE49-F238E27FC236}">
                <a16:creationId xmlns:a16="http://schemas.microsoft.com/office/drawing/2014/main" id="{90731AEF-795A-7E14-DBFD-E6032C83C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42605"/>
            <a:ext cx="9144897" cy="38962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F10715-F760-FE38-1536-7DB61C2C1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447" y="1632668"/>
            <a:ext cx="3590925" cy="10210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9A8BA9-7ADF-66EC-1EBB-475307AE6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36206" y="1548847"/>
            <a:ext cx="3590925" cy="10210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91F651A4-E88D-E76A-89BB-1DAF068C9F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4025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Z-Suite Pin Page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screen">
            <a:extLst>
              <a:ext uri="{FF2B5EF4-FFF2-40B4-BE49-F238E27FC236}">
                <a16:creationId xmlns:a16="http://schemas.microsoft.com/office/drawing/2014/main" id="{3FEDC9DC-8DE1-77DE-2D66-386CA9079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024"/>
            <a:ext cx="9144000" cy="38611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D03585-C27A-0D2B-146F-3C5FA8F8C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0467" y="1358348"/>
            <a:ext cx="1228725" cy="228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70;p15">
            <a:extLst>
              <a:ext uri="{FF2B5EF4-FFF2-40B4-BE49-F238E27FC236}">
                <a16:creationId xmlns:a16="http://schemas.microsoft.com/office/drawing/2014/main" id="{9F341301-EA41-5FD2-D7BC-552156C7C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956637"/>
            <a:ext cx="1629586" cy="402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70;p15">
            <a:extLst>
              <a:ext uri="{FF2B5EF4-FFF2-40B4-BE49-F238E27FC236}">
                <a16:creationId xmlns:a16="http://schemas.microsoft.com/office/drawing/2014/main" id="{114D235C-3D4A-D7E2-FB5A-CE26EFDB7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0412" y="3171709"/>
            <a:ext cx="486586" cy="402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20;p23">
            <a:extLst>
              <a:ext uri="{FF2B5EF4-FFF2-40B4-BE49-F238E27FC236}">
                <a16:creationId xmlns:a16="http://schemas.microsoft.com/office/drawing/2014/main" id="{7D345F54-AD2A-8CE0-669F-2F3456FFF7AF}"/>
              </a:ext>
            </a:extLst>
          </p:cNvPr>
          <p:cNvSpPr txBox="1">
            <a:spLocks/>
          </p:cNvSpPr>
          <p:nvPr/>
        </p:nvSpPr>
        <p:spPr>
          <a:xfrm>
            <a:off x="0" y="4195763"/>
            <a:ext cx="8520113" cy="9477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Arial"/>
                <a:cs typeface="Arial"/>
                <a:sym typeface="Trebuchet MS"/>
              </a:rPr>
              <a:t>Select the "Clover Academy" tab, Enroll in the Minor Protection Training for the current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Arial"/>
                <a:cs typeface="Arial"/>
                <a:sym typeface="Trebuchet MS"/>
              </a:rPr>
              <a:t>year and complete all modules. Note you must be in your individual profile NOT household.  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5C4C4AD6-5E32-1641-ACF7-C51714829C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4025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Minor Protection Training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631224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5868cc-59b8-4c0a-be62-d5a0c4fb5e24" xsi:nil="true"/>
    <lcf76f155ced4ddcb4097134ff3c332f xmlns="163d8e07-06c3-4a7a-969e-aeaeafcc745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0A559975A35B47AF04674212E83C0E" ma:contentTypeVersion="13" ma:contentTypeDescription="Create a new document." ma:contentTypeScope="" ma:versionID="e7ddd17fbb5905753f301aeafa6cd763">
  <xsd:schema xmlns:xsd="http://www.w3.org/2001/XMLSchema" xmlns:xs="http://www.w3.org/2001/XMLSchema" xmlns:p="http://schemas.microsoft.com/office/2006/metadata/properties" xmlns:ns2="163d8e07-06c3-4a7a-969e-aeaeafcc7455" xmlns:ns3="be5868cc-59b8-4c0a-be62-d5a0c4fb5e24" targetNamespace="http://schemas.microsoft.com/office/2006/metadata/properties" ma:root="true" ma:fieldsID="8bb41aac3b7b8fba34696194f458231f" ns2:_="" ns3:_="">
    <xsd:import namespace="163d8e07-06c3-4a7a-969e-aeaeafcc7455"/>
    <xsd:import namespace="be5868cc-59b8-4c0a-be62-d5a0c4fb5e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3d8e07-06c3-4a7a-969e-aeaeafcc74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e6962ab-0744-46a3-9e0f-3fe952fbd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5868cc-59b8-4c0a-be62-d5a0c4fb5e2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78074b-f8c0-4d86-b282-5cfaf5f5c3d4}" ma:internalName="TaxCatchAll" ma:showField="CatchAllData" ma:web="be5868cc-59b8-4c0a-be62-d5a0c4fb5e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8661D1-DF0C-4917-A2B3-11BF82C93E36}">
  <ds:schemaRefs>
    <ds:schemaRef ds:uri="http://schemas.microsoft.com/office/2006/metadata/properties"/>
    <ds:schemaRef ds:uri="http://schemas.microsoft.com/office/infopath/2007/PartnerControls"/>
    <ds:schemaRef ds:uri="be5868cc-59b8-4c0a-be62-d5a0c4fb5e24"/>
    <ds:schemaRef ds:uri="163d8e07-06c3-4a7a-969e-aeaeafcc7455"/>
  </ds:schemaRefs>
</ds:datastoreItem>
</file>

<file path=customXml/itemProps2.xml><?xml version="1.0" encoding="utf-8"?>
<ds:datastoreItem xmlns:ds="http://schemas.openxmlformats.org/officeDocument/2006/customXml" ds:itemID="{33FB7FF9-B486-4B34-ACFB-FEAEACCB39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3d8e07-06c3-4a7a-969e-aeaeafcc7455"/>
    <ds:schemaRef ds:uri="be5868cc-59b8-4c0a-be62-d5a0c4fb5e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395D63-BF1F-4728-8A6F-F38FF99AFA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On-screen Show (16:9)</PresentationFormat>
  <Paragraphs>12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Simple Light</vt:lpstr>
      <vt:lpstr>Z-Suite Homepage</vt:lpstr>
      <vt:lpstr>Z-Suite Pin Page</vt:lpstr>
      <vt:lpstr>Minor Protection Training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>Matthew Syrotiak</cp:lastModifiedBy>
  <cp:revision>183</cp:revision>
  <dcterms:modified xsi:type="dcterms:W3CDTF">2026-03-04T16:31:20Z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0x0101001D0A559975A35B47AF04674212E83C0E</vt:lpwstr>
  </property>
  <property fmtid="{D5CDD505-2E9C-101B-9397-08002B2CF9AE}" pid="3" name="Order">
    <vt:r8>178000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activity">
    <vt:lpwstr>{"FileActivityType":"28","FileActivityTimeStamp":"2024-11-30T00:51:59.053Z","FileActivityUsersOnPage":[{"DisplayName":"Cushman, Jennifer","Id":"jennifer.cushman@uconn.edu"},{"DisplayName":"Syrotiak, Matthew","Id":"matthew.syrotiak@uconn.edu"}],"FileActivityNavigationId":null}</vt:lpwstr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